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85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16/05/2019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Lato-Heavy"/>
                <a:cs typeface="Lat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16/05/2019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Lato-Heavy"/>
                <a:cs typeface="Lat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16/05/2019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Lato-Heavy"/>
                <a:cs typeface="Lat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16/05/2019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16/05/2019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1104" y="365759"/>
            <a:ext cx="6595872" cy="4145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6784" y="176781"/>
            <a:ext cx="7202419" cy="103357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76784" y="914401"/>
            <a:ext cx="7202419" cy="7955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1311" y="991314"/>
            <a:ext cx="6900226" cy="603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Lato-Heavy"/>
                <a:cs typeface="Lat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16/05/2019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lang="en-US" spc="80" dirty="0" smtClean="0"/>
              <a:t>ROAD TO IUCEL</a:t>
            </a:r>
            <a:r>
              <a:rPr spc="160" dirty="0" smtClean="0"/>
              <a:t> </a:t>
            </a:r>
            <a:r>
              <a:rPr lang="en-US" spc="160" dirty="0" smtClean="0"/>
              <a:t>2019 </a:t>
            </a:r>
            <a:r>
              <a:rPr spc="90" dirty="0" smtClean="0"/>
              <a:t>COMPETITION</a:t>
            </a:r>
            <a:endParaRPr spc="90" dirty="0"/>
          </a:p>
          <a:p>
            <a:pPr algn="ctr">
              <a:lnSpc>
                <a:spcPts val="1675"/>
              </a:lnSpc>
            </a:pPr>
            <a:r>
              <a:rPr lang="en-US" sz="1400" b="0" spc="50" dirty="0" smtClean="0">
                <a:latin typeface="Lato-Medium"/>
                <a:cs typeface="Lato-Medium"/>
              </a:rPr>
              <a:t>INTERNATIONAL UNIVERSITY CARNIVAL ON E-LEARNING (IUCEL)</a:t>
            </a:r>
            <a:endParaRPr sz="1400" dirty="0">
              <a:latin typeface="Lato-Medium"/>
              <a:cs typeface="Lato-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58492" y="1781588"/>
            <a:ext cx="47370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50" dirty="0">
                <a:latin typeface="Lato"/>
                <a:cs typeface="Lato"/>
              </a:rPr>
              <a:t>Title</a:t>
            </a:r>
            <a:endParaRPr sz="1600">
              <a:latin typeface="Lato"/>
              <a:cs typeface="Lato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20850" y="317500"/>
            <a:ext cx="2790282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964" y="326063"/>
            <a:ext cx="1541459" cy="42806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25450" y="326063"/>
            <a:ext cx="1371600" cy="428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311" y="317500"/>
            <a:ext cx="1465739" cy="492367"/>
          </a:xfrm>
          <a:prstGeom prst="rect">
            <a:avLst/>
          </a:prstGeom>
        </p:spPr>
      </p:pic>
      <p:pic>
        <p:nvPicPr>
          <p:cNvPr id="1026" name="Picture 2" descr="Image result for IUCEL 2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903" y="232363"/>
            <a:ext cx="1061347" cy="50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</vt:lpstr>
      <vt:lpstr>Lato-Heavy</vt:lpstr>
      <vt:lpstr>Lato-Medium</vt:lpstr>
      <vt:lpstr>Office Theme</vt:lpstr>
      <vt:lpstr>ROAD TO IUCEL 2019 COMPETITION INTERNATIONAL UNIVERSITY CARNIVAL ON E-LEARNING (IUCEL)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IIDEL COMPETITION INVENTION, INNOVATION &amp; DESIGN ON E-LEARNING (IIDEL) COMPETITION</dc:title>
  <dc:creator>Muhammad Sabri Sahrir</dc:creator>
  <cp:lastModifiedBy>Ade</cp:lastModifiedBy>
  <cp:revision>4</cp:revision>
  <dcterms:created xsi:type="dcterms:W3CDTF">2018-03-02T10:40:57Z</dcterms:created>
  <dcterms:modified xsi:type="dcterms:W3CDTF">2019-05-16T04:10:16Z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2018-03-02T00:00:00Z</vt:filetime>
  </property>
  <property fmtid="{D5CDD505-2E9C-101B-9397-08002B2CF9AE}" pid="3" name="Creator">
    <vt:lpwstr>Adobe Photoshop CC 2017 (Macintosh)</vt:lpwstr>
  </property>
  <property fmtid="{D5CDD505-2E9C-101B-9397-08002B2CF9AE}" pid="4" name="LastSaved">
    <vt:filetime>2018-03-02T00:00:00Z</vt:filetime>
  </property>
</Properties>
</file>