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372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188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315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2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141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646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636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80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051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270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4ED0-3378-477E-857E-D634C934EE86}" type="datetimeFigureOut">
              <a:rPr lang="en-MY" smtClean="0"/>
              <a:t>26/9/2019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2BEA-BC68-4221-9732-27B0FF134C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08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723" t="18190" r="16176" b="8608"/>
          <a:stretch/>
        </p:blipFill>
        <p:spPr>
          <a:xfrm>
            <a:off x="838200" y="853440"/>
            <a:ext cx="10515599" cy="56083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78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007"/>
            <a:ext cx="10515600" cy="792480"/>
          </a:xfrm>
        </p:spPr>
        <p:txBody>
          <a:bodyPr>
            <a:normAutofit/>
          </a:bodyPr>
          <a:lstStyle/>
          <a:p>
            <a:r>
              <a:rPr lang="en-MY" dirty="0" smtClean="0"/>
              <a:t>SULAM teaching approaches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723" t="18488" r="15504" b="8907"/>
          <a:stretch/>
        </p:blipFill>
        <p:spPr>
          <a:xfrm>
            <a:off x="1062446" y="1001487"/>
            <a:ext cx="10291353" cy="55386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01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Critical Reflection in SULAM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890" t="18489" r="16009" b="8906"/>
          <a:stretch/>
        </p:blipFill>
        <p:spPr>
          <a:xfrm>
            <a:off x="339634" y="1690688"/>
            <a:ext cx="5617029" cy="450110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806" t="18787" r="15924" b="9204"/>
          <a:stretch/>
        </p:blipFill>
        <p:spPr>
          <a:xfrm>
            <a:off x="5956664" y="1690688"/>
            <a:ext cx="5895702" cy="4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Alternative Assessment in SULAM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723" t="18787" r="15840" b="9504"/>
          <a:stretch/>
        </p:blipFill>
        <p:spPr>
          <a:xfrm>
            <a:off x="1105990" y="1036320"/>
            <a:ext cx="10247810" cy="53818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99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Assessment in SULAM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890" t="18488" r="15840" b="9205"/>
          <a:stretch/>
        </p:blipFill>
        <p:spPr>
          <a:xfrm>
            <a:off x="191588" y="1515291"/>
            <a:ext cx="5381897" cy="506838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639" t="18787" r="16092" b="9204"/>
          <a:stretch/>
        </p:blipFill>
        <p:spPr>
          <a:xfrm>
            <a:off x="5643154" y="1515290"/>
            <a:ext cx="6183086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70"/>
          </a:xfrm>
        </p:spPr>
        <p:txBody>
          <a:bodyPr/>
          <a:lstStyle/>
          <a:p>
            <a:r>
              <a:rPr lang="en-MY" dirty="0" smtClean="0"/>
              <a:t>Time spent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723" t="18189" r="15840" b="8907"/>
          <a:stretch/>
        </p:blipFill>
        <p:spPr>
          <a:xfrm>
            <a:off x="838200" y="1132114"/>
            <a:ext cx="10515600" cy="52861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31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046"/>
            <a:ext cx="10515600" cy="966652"/>
          </a:xfrm>
        </p:spPr>
        <p:txBody>
          <a:bodyPr/>
          <a:lstStyle/>
          <a:p>
            <a:r>
              <a:rPr lang="en-MY" dirty="0"/>
              <a:t>S</a:t>
            </a:r>
            <a:r>
              <a:rPr lang="en-MY" dirty="0" smtClean="0"/>
              <a:t>ummary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891" t="18787" r="15840" b="8907"/>
          <a:stretch/>
        </p:blipFill>
        <p:spPr>
          <a:xfrm>
            <a:off x="1010194" y="1036320"/>
            <a:ext cx="10343606" cy="531222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8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218" t="18189" r="15672" b="9205"/>
          <a:stretch/>
        </p:blipFill>
        <p:spPr>
          <a:xfrm>
            <a:off x="838200" y="583474"/>
            <a:ext cx="10515599" cy="58869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75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687977"/>
          </a:xfrm>
        </p:spPr>
        <p:txBody>
          <a:bodyPr>
            <a:normAutofit/>
          </a:bodyPr>
          <a:lstStyle/>
          <a:p>
            <a:r>
              <a:rPr lang="en-MY" sz="3600" dirty="0" smtClean="0"/>
              <a:t>Required components in developing SULAM course</a:t>
            </a:r>
            <a:endParaRPr lang="en-MY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286" t="25062" r="19369" b="8608"/>
          <a:stretch/>
        </p:blipFill>
        <p:spPr>
          <a:xfrm>
            <a:off x="209005" y="1036320"/>
            <a:ext cx="5930537" cy="540802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369" t="34922" r="19286" b="20444"/>
          <a:stretch/>
        </p:blipFill>
        <p:spPr>
          <a:xfrm>
            <a:off x="6252754" y="2124636"/>
            <a:ext cx="5843452" cy="43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000" t="19025" r="16082" b="9223"/>
          <a:stretch/>
        </p:blipFill>
        <p:spPr>
          <a:xfrm>
            <a:off x="838200" y="645459"/>
            <a:ext cx="10515600" cy="57194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199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/>
              <a:t>CLOs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723" t="18488" r="26695" b="8907"/>
          <a:stretch/>
        </p:blipFill>
        <p:spPr>
          <a:xfrm>
            <a:off x="148045" y="1690689"/>
            <a:ext cx="5965371" cy="47623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639" t="18488" r="27764" b="9504"/>
          <a:stretch/>
        </p:blipFill>
        <p:spPr>
          <a:xfrm>
            <a:off x="6183085" y="1690687"/>
            <a:ext cx="5860869" cy="47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792481"/>
          </a:xfrm>
        </p:spPr>
        <p:txBody>
          <a:bodyPr>
            <a:normAutofit/>
          </a:bodyPr>
          <a:lstStyle/>
          <a:p>
            <a:pPr algn="ctr"/>
            <a:r>
              <a:rPr lang="en-MY" dirty="0" smtClean="0"/>
              <a:t>CLOs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822" t="18683" r="15962" b="8881"/>
          <a:stretch/>
        </p:blipFill>
        <p:spPr>
          <a:xfrm>
            <a:off x="931818" y="923110"/>
            <a:ext cx="10421982" cy="559961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76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071" t="18893" r="16128" b="8869"/>
          <a:stretch/>
        </p:blipFill>
        <p:spPr>
          <a:xfrm>
            <a:off x="838200" y="365125"/>
            <a:ext cx="10515600" cy="59747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48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058" t="18877" r="15841" b="8770"/>
          <a:stretch/>
        </p:blipFill>
        <p:spPr>
          <a:xfrm>
            <a:off x="838200" y="365125"/>
            <a:ext cx="10578737" cy="60530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5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Experiential Learning Activities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723" t="18488" r="15840" b="9205"/>
          <a:stretch/>
        </p:blipFill>
        <p:spPr>
          <a:xfrm>
            <a:off x="269966" y="1690688"/>
            <a:ext cx="6095999" cy="44401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975" t="18489" r="15588" b="8607"/>
          <a:stretch/>
        </p:blipFill>
        <p:spPr>
          <a:xfrm>
            <a:off x="6470469" y="1690687"/>
            <a:ext cx="5538651" cy="44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28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Required components in developing SULAM course</vt:lpstr>
      <vt:lpstr>PowerPoint Presentation</vt:lpstr>
      <vt:lpstr>CLOs</vt:lpstr>
      <vt:lpstr>CLOs</vt:lpstr>
      <vt:lpstr>PowerPoint Presentation</vt:lpstr>
      <vt:lpstr>PowerPoint Presentation</vt:lpstr>
      <vt:lpstr>Experiential Learning Activities</vt:lpstr>
      <vt:lpstr>SULAM teaching approaches</vt:lpstr>
      <vt:lpstr>Critical Reflection in SULAM</vt:lpstr>
      <vt:lpstr>Alternative Assessment in SULAM</vt:lpstr>
      <vt:lpstr>Assessment in SULAM</vt:lpstr>
      <vt:lpstr>Time spent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</dc:title>
  <dc:creator>Zainurin Rahman</dc:creator>
  <cp:lastModifiedBy>Zainurin Rahman</cp:lastModifiedBy>
  <cp:revision>32</cp:revision>
  <dcterms:created xsi:type="dcterms:W3CDTF">2019-09-24T02:20:54Z</dcterms:created>
  <dcterms:modified xsi:type="dcterms:W3CDTF">2019-09-26T14:47:23Z</dcterms:modified>
</cp:coreProperties>
</file>